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37" autoAdjust="0"/>
    <p:restoredTop sz="94660"/>
  </p:normalViewPr>
  <p:slideViewPr>
    <p:cSldViewPr snapToGrid="0">
      <p:cViewPr>
        <p:scale>
          <a:sx n="70" d="100"/>
          <a:sy n="70" d="100"/>
        </p:scale>
        <p:origin x="202" y="1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D95AF-97A7-499E-A516-0490974D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A7A50-BDD4-4DEC-AF24-2D06EF963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0B57D-6A01-425A-B669-A64BDDF95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34A89-98DC-4476-A1B3-50C9DF9B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DAE2B-FBBF-49F8-AED0-707CF5B4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6E80-0230-4D48-A5F9-33175B86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C05D4-032C-43C7-AC9F-A2AE09D9B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E22D8-3C90-48A5-8C22-ABF006C3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31874-2C7E-4276-8156-8042FC0F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F1EBC-52C6-4C74-8594-3A37AFAE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2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52BFF9-E495-4ADA-B60C-E121BB499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3CE26-A656-4E12-9598-9806FE7F9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08407-CC74-474A-9CE6-75035951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84AD7-4AE6-4D78-B91A-B74B081F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573C-80A4-4D2C-B5E4-F3DB5D48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7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1964-129B-4BBF-B495-30653B48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D9178-F6C3-473F-9353-88B69CA3F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1D15A-8EA0-4F1C-9B7B-844343E1B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4C655-C281-4753-B248-83B71904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066998-C518-40F2-9381-7D5418A18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2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3681-8E5E-474B-8449-9F3E26628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3463B-1DD6-4F57-873B-C329AB32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26802-EB5E-4421-82C9-20594D66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F4EA7-DE69-4F26-8202-48DE86A6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0B134-BBA9-4F58-8847-384050F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045F7-FF79-4A29-B9C9-A01853D3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15A6E-AB44-421A-8DE9-E68F90062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0644D-AF50-47DC-B92F-D691F24BD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57F61-C114-4AB2-A6CF-738C432B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E2F9E-13F1-4599-B696-4E1298263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D0EAA-E102-4DBA-9534-05BBB8C8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79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33912-DFDC-434E-870A-16BEF9BC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D805E-4735-4B69-8D81-4ED56216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2E0208-3A8A-481E-81E6-352BBF84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E6BBFA-4B5E-4EB1-B8F2-D76088FFA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540AF-84C7-4839-8A35-A82249423D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F7F165-7E36-47B1-AF38-DB251AB6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FC46E1-FDC2-4A90-925D-51C194B5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495018-FA3A-484A-BB5F-1E177D51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C0D21-E241-4DFE-888B-9CD38687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54FAEB-B499-4C46-A057-D8236492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200FE-854B-4DCB-9DC8-26C067E9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D4B7F-CEC2-4CCA-9CD0-C7A974065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2B8E4B-E8A4-446B-BBD2-4C200933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A2D251-4BBB-4611-982A-25D9F2FF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6C922C-ED8B-47F2-9558-44C3B3E1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8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AAD0C-3AD2-4ECE-89F7-5777B6BF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CDC6F-FF7F-4D2E-99E3-A6BEC9D50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DC96F-6154-4149-8340-85BED3325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85885-A8AE-4B7F-9E25-8F2468B6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2A5BA-AC19-4934-8ED6-A41DE306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5EA19E-D768-4FAD-A61E-C8728824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6670D-2C5A-4A5A-8B68-3DFE87FF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BDE5C0-1B84-4DAA-8BB3-71CDC26F70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A8562-9280-48D0-920C-09F181A56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FA73D5-E3F4-4673-83ED-BE884F23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136A3-18EE-4695-8D1A-B17B3E81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DFA49-917C-476A-9350-4CC64214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B301A-3BCD-4B51-85AE-60DA593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C0852-6711-42B8-B2D5-DB0FD0100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C6DF6-9265-4ACB-95D8-C2B368E65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9A3AE-CEB5-4D63-8C4E-0A0F41805711}" type="datetimeFigureOut">
              <a:rPr lang="en-US" smtClean="0"/>
              <a:t>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C077E-EC26-4869-BAD9-AE69516BF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DDDA6-DFD4-4AAE-8A35-ABCFC7FE1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8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F6DF-5674-4CF0-8560-B74D60B3F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Land cover map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2D33D-F581-479E-A890-CEE3F50D2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 31, 2018</a:t>
            </a:r>
          </a:p>
        </p:txBody>
      </p:sp>
    </p:spTree>
    <p:extLst>
      <p:ext uri="{BB962C8B-B14F-4D97-AF65-F5344CB8AC3E}">
        <p14:creationId xmlns:p14="http://schemas.microsoft.com/office/powerpoint/2010/main" val="3453570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C2D43A-0029-4639-B070-D7C77A5DEB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655"/>
          <a:stretch/>
        </p:blipFill>
        <p:spPr>
          <a:xfrm>
            <a:off x="1075038" y="2653401"/>
            <a:ext cx="10041924" cy="40865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F245A63-AD7E-4FFA-A264-A7AA574D63CC}"/>
              </a:ext>
            </a:extLst>
          </p:cNvPr>
          <p:cNvSpPr txBox="1"/>
          <p:nvPr/>
        </p:nvSpPr>
        <p:spPr>
          <a:xfrm>
            <a:off x="189470" y="0"/>
            <a:ext cx="118130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GEE file: </a:t>
            </a:r>
            <a:r>
              <a:rPr lang="en-US" sz="1600" dirty="0" err="1"/>
              <a:t>LandCover</a:t>
            </a:r>
            <a:r>
              <a:rPr lang="en-US" sz="1600" dirty="0"/>
              <a:t>/Soy Classification Masking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Added a small section of code to explore specifics of </a:t>
            </a:r>
            <a:r>
              <a:rPr lang="en-US" sz="1600" dirty="0" err="1"/>
              <a:t>connectedPixelCount</a:t>
            </a:r>
            <a:r>
              <a:rPr lang="en-US" sz="1600" dirty="0"/>
              <a:t>. Red is DC, blue is SC, underlying layer is the ‘count’ from </a:t>
            </a:r>
            <a:r>
              <a:rPr lang="en-US" sz="1600" dirty="0" err="1"/>
              <a:t>connectedPixelCount</a:t>
            </a:r>
            <a:r>
              <a:rPr lang="en-US" sz="1600" dirty="0"/>
              <a:t>, the areas that are not covered by red or blue are class 2 (other </a:t>
            </a:r>
            <a:r>
              <a:rPr lang="en-US" sz="1600" dirty="0" err="1"/>
              <a:t>agri</a:t>
            </a:r>
            <a:r>
              <a:rPr lang="en-US" sz="1600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 4-connected only. The ‘connection’ is not only for adjacent pixels. So if a ‘red’ pixel is sticking out by itself but it’s connected to a large chunk of ‘red’ pixels, its connected pixels will still be high.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values of the pixels should be integers. If they’re integers, don’t need to separately mask out DC vs SC; the connected pixels will automatically count only SC or only DC.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If pixels look like they’re only partially masked, it’s probably because they’re masked with a different map. The result of exporting an image should produce whole pixels, though the exact location of the pixels might be mismatched.</a:t>
            </a:r>
          </a:p>
        </p:txBody>
      </p:sp>
    </p:spTree>
    <p:extLst>
      <p:ext uri="{BB962C8B-B14F-4D97-AF65-F5344CB8AC3E}">
        <p14:creationId xmlns:p14="http://schemas.microsoft.com/office/powerpoint/2010/main" val="3284463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8324" y="198893"/>
            <a:ext cx="8892371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Searching for commercial high resolution satellite imagery</a:t>
            </a:r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Requested quote from Satellite Imaging Corp (</a:t>
            </a:r>
            <a:r>
              <a:rPr lang="en-US" dirty="0" err="1"/>
              <a:t>QuickBird</a:t>
            </a:r>
            <a:r>
              <a:rPr lang="en-US" dirty="0"/>
              <a:t>) – but was directed to </a:t>
            </a:r>
            <a:r>
              <a:rPr lang="en-US" dirty="0" err="1"/>
              <a:t>PlanetLabs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Search for images on </a:t>
            </a:r>
            <a:r>
              <a:rPr lang="en-US" dirty="0" err="1"/>
              <a:t>LandInfo</a:t>
            </a:r>
            <a:r>
              <a:rPr lang="en-US" dirty="0"/>
              <a:t>. Available images to search are: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GeoEye-1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WorldView-1, to -4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QuickBird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/>
              <a:t>IKONOS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/>
              <a:t>SPOT 1- 7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RapidEye</a:t>
            </a:r>
            <a:endParaRPr lang="en-US" dirty="0"/>
          </a:p>
          <a:p>
            <a:pPr marL="742950" lvl="1" indent="-285750">
              <a:buFont typeface="Arial"/>
              <a:buChar char="•"/>
            </a:pPr>
            <a:r>
              <a:rPr lang="en-US" dirty="0" err="1"/>
              <a:t>PlaneteScope</a:t>
            </a:r>
            <a:r>
              <a:rPr lang="en-US" dirty="0"/>
              <a:t>/Dove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rgbClr val="FF0000"/>
                </a:solidFill>
              </a:rPr>
              <a:t>Planet Labs satellites: which ones?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19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584" y="151663"/>
            <a:ext cx="110916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</a:t>
            </a:r>
          </a:p>
          <a:p>
            <a:r>
              <a:rPr lang="en-US" dirty="0"/>
              <a:t>In GEE: </a:t>
            </a:r>
            <a:r>
              <a:rPr lang="en-US" dirty="0" err="1"/>
              <a:t>LandCover</a:t>
            </a:r>
            <a:r>
              <a:rPr lang="en-US" dirty="0"/>
              <a:t>/Center Pivot Classification</a:t>
            </a:r>
          </a:p>
          <a:p>
            <a:endParaRPr lang="en-US" dirty="0"/>
          </a:p>
          <a:p>
            <a:r>
              <a:rPr lang="en-US" dirty="0"/>
              <a:t>Method is based on edge detection. Red = ‘center pivot’. Blue = detected edge. Black circles = 2014 center pivot data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1773" y="1629001"/>
            <a:ext cx="436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Kansas, using Landsat 8 day EVI in April 2013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77" y="2027116"/>
            <a:ext cx="5118173" cy="27426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988" y="2008157"/>
            <a:ext cx="5261567" cy="26730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30177" y="1629739"/>
            <a:ext cx="493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Mato</a:t>
            </a:r>
            <a:r>
              <a:rPr lang="en-US" dirty="0"/>
              <a:t> </a:t>
            </a:r>
            <a:r>
              <a:rPr lang="en-US" dirty="0" err="1"/>
              <a:t>Grosso</a:t>
            </a:r>
            <a:r>
              <a:rPr lang="en-US" dirty="0"/>
              <a:t>, using Landsat 8 day EVI in April 2013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58245" y="4798572"/>
            <a:ext cx="1167551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Observations:</a:t>
            </a:r>
          </a:p>
          <a:p>
            <a:pPr marL="285750" indent="-285750">
              <a:buFontTx/>
              <a:buChar char="-"/>
            </a:pPr>
            <a:r>
              <a:rPr lang="en-US" sz="1600" dirty="0" err="1"/>
              <a:t>Mato</a:t>
            </a:r>
            <a:r>
              <a:rPr lang="en-US" sz="1600" dirty="0"/>
              <a:t> </a:t>
            </a:r>
            <a:r>
              <a:rPr lang="en-US" sz="1600" dirty="0" err="1"/>
              <a:t>Grosso’s</a:t>
            </a:r>
            <a:r>
              <a:rPr lang="en-US" sz="1600" dirty="0"/>
              <a:t> center pivot timing varies dramatically across short spans (i.e. some center pivot is yellow while others are green) – maybe need Landsat images at different times of year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Irregularly spaced center pivot and heterogeneous natural vegetation make it hard to pinpoint actual center pivot (problem for edge detection)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As-is, natural vegetation is very often misclassified as center pivot because of the edges.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Size of center pivots is very uniform in Kansas but more varied in Mato Grosso, is a problem for creating a single kernel size in edge detection</a:t>
            </a:r>
          </a:p>
        </p:txBody>
      </p:sp>
    </p:spTree>
    <p:extLst>
      <p:ext uri="{BB962C8B-B14F-4D97-AF65-F5344CB8AC3E}">
        <p14:creationId xmlns:p14="http://schemas.microsoft.com/office/powerpoint/2010/main" val="2506876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584" y="151663"/>
            <a:ext cx="48838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detection: sensitivity to size of kernel</a:t>
            </a:r>
          </a:p>
          <a:p>
            <a:endParaRPr lang="en-US" dirty="0"/>
          </a:p>
          <a:p>
            <a:r>
              <a:rPr lang="en-US" dirty="0"/>
              <a:t>In GEE: </a:t>
            </a:r>
            <a:r>
              <a:rPr lang="en-US" dirty="0" err="1"/>
              <a:t>LandCover</a:t>
            </a:r>
            <a:r>
              <a:rPr lang="en-US" dirty="0"/>
              <a:t>/Center Pivot Classification</a:t>
            </a:r>
          </a:p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78058" y="3500584"/>
            <a:ext cx="5085853" cy="3092992"/>
            <a:chOff x="278058" y="3500584"/>
            <a:chExt cx="5085853" cy="309299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058" y="3500584"/>
              <a:ext cx="5085853" cy="309299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9844" y="3621686"/>
              <a:ext cx="1945214" cy="36933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Kernel size = 300m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88062" y="1182943"/>
            <a:ext cx="5082675" cy="2305300"/>
            <a:chOff x="288062" y="1182943"/>
            <a:chExt cx="5082675" cy="23053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8062" y="1182943"/>
              <a:ext cx="5082675" cy="23053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23753" y="1214777"/>
              <a:ext cx="1945214" cy="36933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/>
                <a:t>Kernel size = 500m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650527" y="57074"/>
            <a:ext cx="6294615" cy="3502545"/>
            <a:chOff x="5650527" y="328185"/>
            <a:chExt cx="6294615" cy="3502545"/>
          </a:xfrm>
        </p:grpSpPr>
        <p:grpSp>
          <p:nvGrpSpPr>
            <p:cNvPr id="12" name="Group 11"/>
            <p:cNvGrpSpPr/>
            <p:nvPr/>
          </p:nvGrpSpPr>
          <p:grpSpPr>
            <a:xfrm>
              <a:off x="5650527" y="1187358"/>
              <a:ext cx="4717579" cy="2643372"/>
              <a:chOff x="5650527" y="1187358"/>
              <a:chExt cx="4717579" cy="2643372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05079" y="1187358"/>
                <a:ext cx="4663027" cy="2643372"/>
              </a:xfrm>
              <a:prstGeom prst="rect">
                <a:avLst/>
              </a:prstGeom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5650527" y="1215514"/>
                <a:ext cx="1945214" cy="369332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Kernel size = 700m</a:t>
                </a:r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7948435" y="328185"/>
              <a:ext cx="1561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Radius = 780m</a:t>
              </a:r>
            </a:p>
          </p:txBody>
        </p:sp>
        <p:cxnSp>
          <p:nvCxnSpPr>
            <p:cNvPr id="15" name="Straight Arrow Connector 14"/>
            <p:cNvCxnSpPr>
              <a:stCxn id="13" idx="2"/>
            </p:cNvCxnSpPr>
            <p:nvPr/>
          </p:nvCxnSpPr>
          <p:spPr>
            <a:xfrm flipH="1">
              <a:off x="8419347" y="697517"/>
              <a:ext cx="309635" cy="729375"/>
            </a:xfrm>
            <a:prstGeom prst="straightConnector1">
              <a:avLst/>
            </a:prstGeom>
            <a:ln w="38100">
              <a:solidFill>
                <a:srgbClr val="00009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21" idx="0"/>
            </p:cNvCxnSpPr>
            <p:nvPr/>
          </p:nvCxnSpPr>
          <p:spPr>
            <a:xfrm flipH="1" flipV="1">
              <a:off x="9646575" y="2126070"/>
              <a:ext cx="1518020" cy="452046"/>
            </a:xfrm>
            <a:prstGeom prst="straightConnector1">
              <a:avLst/>
            </a:prstGeom>
            <a:ln w="38100">
              <a:solidFill>
                <a:srgbClr val="00009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0384048" y="2578116"/>
              <a:ext cx="1561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Radius = 350m</a:t>
              </a: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641181" y="3848917"/>
            <a:ext cx="4967295" cy="3009083"/>
            <a:chOff x="6269065" y="3681381"/>
            <a:chExt cx="4967295" cy="3009083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1870" y="3681381"/>
              <a:ext cx="4674490" cy="279091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 rot="16200000">
              <a:off x="6079056" y="4908509"/>
              <a:ext cx="7493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Count</a:t>
              </a: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762924" y="6321132"/>
              <a:ext cx="2353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Center pivot radius [m]</a:t>
              </a: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0656272" y="4869120"/>
            <a:ext cx="1411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Min: 5m</a:t>
            </a:r>
          </a:p>
          <a:p>
            <a:r>
              <a:rPr lang="en-US" dirty="0"/>
              <a:t>Max: 1300 m</a:t>
            </a:r>
          </a:p>
        </p:txBody>
      </p:sp>
    </p:spTree>
    <p:extLst>
      <p:ext uri="{BB962C8B-B14F-4D97-AF65-F5344CB8AC3E}">
        <p14:creationId xmlns:p14="http://schemas.microsoft.com/office/powerpoint/2010/main" val="3869514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B3D076-02BD-4555-95A4-6FB83C1906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33" t="20180" r="22263" b="6667"/>
          <a:stretch/>
        </p:blipFill>
        <p:spPr>
          <a:xfrm>
            <a:off x="5809130" y="2983881"/>
            <a:ext cx="6124632" cy="37224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05A1696-DFB3-4659-A855-0E8A50ED1983}"/>
              </a:ext>
            </a:extLst>
          </p:cNvPr>
          <p:cNvSpPr txBox="1"/>
          <p:nvPr/>
        </p:nvSpPr>
        <p:spPr>
          <a:xfrm>
            <a:off x="170584" y="151663"/>
            <a:ext cx="662033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Center Pivot detection: edges of Landsat images are detected</a:t>
            </a:r>
          </a:p>
          <a:p>
            <a:r>
              <a:rPr lang="en-US" dirty="0"/>
              <a:t>In GEE: </a:t>
            </a:r>
            <a:r>
              <a:rPr lang="en-US" dirty="0" err="1"/>
              <a:t>LandCover</a:t>
            </a:r>
            <a:r>
              <a:rPr lang="en-US" dirty="0"/>
              <a:t>/Center Pivot Classification</a:t>
            </a:r>
          </a:p>
          <a:p>
            <a:r>
              <a:rPr lang="en-US" dirty="0"/>
              <a:t>Red = detected center of center pivot</a:t>
            </a:r>
          </a:p>
          <a:p>
            <a:endParaRPr lang="en-US" dirty="0"/>
          </a:p>
          <a:p>
            <a:r>
              <a:rPr lang="en-US" dirty="0"/>
              <a:t>To solve: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 footprint/edges of Landsat image and mask it 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Neighborhood mean of pixels (but edge detection will be weaker)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Pattern detection in GEE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2478F1-43D3-4063-8818-18D61ECAC1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857" t="32857" r="37947" b="20000"/>
          <a:stretch/>
        </p:blipFill>
        <p:spPr>
          <a:xfrm>
            <a:off x="468085" y="2983881"/>
            <a:ext cx="3559629" cy="323305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892E087-7884-463E-BF64-C5C07C0C13C8}"/>
              </a:ext>
            </a:extLst>
          </p:cNvPr>
          <p:cNvSpPr/>
          <p:nvPr/>
        </p:nvSpPr>
        <p:spPr>
          <a:xfrm>
            <a:off x="1357623" y="2614549"/>
            <a:ext cx="17805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8 day composite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2EA0FE7-E41E-4675-B6E3-33E030BF44E7}"/>
              </a:ext>
            </a:extLst>
          </p:cNvPr>
          <p:cNvSpPr/>
          <p:nvPr/>
        </p:nvSpPr>
        <p:spPr>
          <a:xfrm>
            <a:off x="8313594" y="2614549"/>
            <a:ext cx="18350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32 day composite</a:t>
            </a:r>
          </a:p>
        </p:txBody>
      </p:sp>
    </p:spTree>
    <p:extLst>
      <p:ext uri="{BB962C8B-B14F-4D97-AF65-F5344CB8AC3E}">
        <p14:creationId xmlns:p14="http://schemas.microsoft.com/office/powerpoint/2010/main" val="4057100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F96F7D-6FE2-49A9-879E-6688B54DF401}"/>
              </a:ext>
            </a:extLst>
          </p:cNvPr>
          <p:cNvSpPr txBox="1"/>
          <p:nvPr/>
        </p:nvSpPr>
        <p:spPr>
          <a:xfrm>
            <a:off x="0" y="76359"/>
            <a:ext cx="117166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Center Pivot detection: set up accuracy detection method</a:t>
            </a:r>
          </a:p>
          <a:p>
            <a:r>
              <a:rPr lang="en-US" dirty="0"/>
              <a:t>In GEE: </a:t>
            </a:r>
            <a:r>
              <a:rPr lang="en-US" dirty="0" err="1"/>
              <a:t>LandCover</a:t>
            </a:r>
            <a:r>
              <a:rPr lang="en-US" dirty="0"/>
              <a:t>/Center Pivot Classification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Randomly select 10 center pivot locations in 2014</a:t>
            </a:r>
          </a:p>
          <a:p>
            <a:pPr marL="342900" indent="-342900">
              <a:buAutoNum type="arabicPeriod"/>
            </a:pPr>
            <a:r>
              <a:rPr lang="en-US" dirty="0"/>
              <a:t>Take 150km2 polygon around the randomly selected center pivot</a:t>
            </a:r>
          </a:p>
          <a:p>
            <a:pPr marL="342900" indent="-342900">
              <a:buAutoNum type="arabicPeriod"/>
            </a:pPr>
            <a:r>
              <a:rPr lang="en-US" dirty="0"/>
              <a:t>Do </a:t>
            </a:r>
            <a:r>
              <a:rPr lang="en-US" dirty="0" err="1"/>
              <a:t>reduceToVector</a:t>
            </a:r>
            <a:r>
              <a:rPr lang="en-US" dirty="0"/>
              <a:t>, clean up neighbors within 100m (computationally intensive!)</a:t>
            </a:r>
          </a:p>
          <a:p>
            <a:pPr marL="342900" indent="-342900">
              <a:buAutoNum type="arabicPeriod"/>
            </a:pPr>
            <a:r>
              <a:rPr lang="en-US" dirty="0"/>
              <a:t>Check overlap/nonoverlap of centroids with reported 2014 center pivot depending on:</a:t>
            </a:r>
          </a:p>
          <a:p>
            <a:pPr marL="800100" lvl="1" indent="-342900">
              <a:buAutoNum type="arabicPeriod"/>
            </a:pPr>
            <a:r>
              <a:rPr lang="en-US" dirty="0"/>
              <a:t>Kernel size(s)</a:t>
            </a:r>
          </a:p>
          <a:p>
            <a:pPr marL="800100" lvl="1" indent="-342900">
              <a:buAutoNum type="arabicPeriod"/>
            </a:pPr>
            <a:r>
              <a:rPr lang="en-US" dirty="0"/>
              <a:t>Landsat 8 day vs 32 day</a:t>
            </a:r>
          </a:p>
          <a:p>
            <a:pPr marL="800100" lvl="1" indent="-342900">
              <a:buAutoNum type="arabicPeriod"/>
            </a:pPr>
            <a:r>
              <a:rPr lang="en-US" dirty="0"/>
              <a:t>Date of Landsat image</a:t>
            </a:r>
          </a:p>
          <a:p>
            <a:pPr marL="800100" lvl="1" indent="-342900">
              <a:buAutoNum type="arabicPeriod"/>
            </a:pPr>
            <a:r>
              <a:rPr lang="en-US" dirty="0"/>
              <a:t>Landsat image edge cleaning method</a:t>
            </a:r>
          </a:p>
          <a:p>
            <a:pPr marL="800100" lvl="1" indent="-342900">
              <a:buAutoNum type="arabicPeriod"/>
            </a:pPr>
            <a:r>
              <a:rPr lang="en-US" dirty="0"/>
              <a:t>Location in Brazil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34E5D15-8EA3-49F5-95CC-BEDB07A13943}"/>
              </a:ext>
            </a:extLst>
          </p:cNvPr>
          <p:cNvGrpSpPr/>
          <p:nvPr/>
        </p:nvGrpSpPr>
        <p:grpSpPr>
          <a:xfrm>
            <a:off x="8179637" y="332481"/>
            <a:ext cx="3645243" cy="3719385"/>
            <a:chOff x="8179637" y="332481"/>
            <a:chExt cx="3645243" cy="371938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D4FCB35-E735-4B3D-8B6E-F3C26EBD7EF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1824" t="24144" r="38277" b="21622"/>
            <a:stretch/>
          </p:blipFill>
          <p:spPr>
            <a:xfrm>
              <a:off x="8179637" y="332481"/>
              <a:ext cx="3645243" cy="3719385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40147B5-D867-44C6-B50D-053D7D14EC4A}"/>
                </a:ext>
              </a:extLst>
            </p:cNvPr>
            <p:cNvSpPr txBox="1"/>
            <p:nvPr/>
          </p:nvSpPr>
          <p:spPr>
            <a:xfrm>
              <a:off x="8179637" y="332481"/>
              <a:ext cx="27179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2014 reported center pivot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70278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1066</TotalTime>
  <Words>599</Words>
  <Application>Microsoft Office PowerPoint</Application>
  <PresentationFormat>Widescreen</PresentationFormat>
  <Paragraphs>66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Land cover map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cover map</dc:title>
  <dc:creator>MsMonkey</dc:creator>
  <cp:lastModifiedBy>MsMonkey</cp:lastModifiedBy>
  <cp:revision>27</cp:revision>
  <dcterms:created xsi:type="dcterms:W3CDTF">2019-01-21T19:25:17Z</dcterms:created>
  <dcterms:modified xsi:type="dcterms:W3CDTF">2019-01-24T05:49:41Z</dcterms:modified>
</cp:coreProperties>
</file>

<file path=docProps/thumbnail.jpeg>
</file>